
<file path=[Content_Types].xml><?xml version="1.0" encoding="utf-8"?>
<Types xmlns="http://schemas.openxmlformats.org/package/2006/content-types">
  <Default Extension="png&amp;ehk=Or3fb82EZd" ContentType="image/png"/>
  <Default Extension="jpg&amp;ehk=LRVEext94PYj3eIL" ContentType="image/jpeg"/>
  <Default Extension="jpg&amp;ehk=OXK" ContentType="image/jpeg"/>
  <Default Extension="jpg&amp;ehk=Y7IdGQ2H6FDMCmOXc5KVpg&amp;pid=OfficeInsert" ContentType="image/jpeg"/>
  <Default Extension="png&amp;ehk=hu4dnzxdEBIwf" ContentType="image/png"/>
  <Default Extension="jpeg" ContentType="image/jpeg"/>
  <Default Extension="com" ContentType="image/jpeg"/>
  <Default Extension="jpg&amp;ehk=dCxHTgBnbQKRx" ContentType="image/jpeg"/>
  <Default Extension="rels" ContentType="application/vnd.openxmlformats-package.relationships+xml"/>
  <Default Extension="xml" ContentType="application/xml"/>
  <Default Extension="jpg&amp;ehk=PFDIa8BZO43Cw" ContentType="image/jpeg"/>
  <Default Extension="jpg&amp;ehk=XU8r" ContentType="image/jpeg"/>
  <Default Extension="jpg&amp;ehk=MUwMUSGOQSihAajERLl" ContentType="image/jpeg"/>
  <Default Extension="png&amp;ehk=SLw7KMFvPCDlqLrE02OSOQ&amp;pid=OfficeInsert" ContentType="image/png"/>
  <Default Extension="png&amp;ehk=NKWjp3sfMBpvcfVUZcUtlw&amp;pid=OfficeInsert" ContentType="image/png"/>
  <Default Extension="jpg&amp;ehk=2KvexQqJXAdrvnOwByhXTw&amp;pid=OfficeInsert" ContentType="image/jpeg"/>
  <Default Extension="jpg&amp;ehk=X5F9rfDLyJ2xJzup" ContentType="image/jpeg"/>
  <Default Extension="jpg" ContentType="image/jpeg"/>
  <Default Extension="jpg&amp;ehk=rc4N9s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0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3D3140-DFED-47A4-9967-C5838D39F760}">
          <p14:sldIdLst>
            <p14:sldId id="256"/>
            <p14:sldId id="258"/>
            <p14:sldId id="259"/>
            <p14:sldId id="260"/>
            <p14:sldId id="261"/>
            <p14:sldId id="270"/>
            <p14:sldId id="27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84" y="-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MUwMUSGOQSihAajERL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&amp;ehk=hu4dnzxdEBIw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&amp;ehk=LRVEext94PYj3eIL"/><Relationship Id="rId2" Type="http://schemas.openxmlformats.org/officeDocument/2006/relationships/image" Target="../media/image15.jpg&amp;ehk=dCxHTgBnbQKRx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&amp;ehk=OXK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&amp;ehk=X5F9rfDLyJ2xJzu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&amp;ehk=NKWjp3sfMBpvcfVUZcUtlw&amp;pid=OfficeInsert"/><Relationship Id="rId2" Type="http://schemas.openxmlformats.org/officeDocument/2006/relationships/image" Target="../media/image20.jpg&amp;ehk=Y7IdGQ2H6FDMCmOXc5KVpg&amp;pid=OfficeInsert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&amp;ehk=Or3fb82EZd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com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&amp;ehk=PFDIa8BZO43Cw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&amp;ehk=rc4N9s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&amp;ehk=2KvexQqJXAdrvnOwByhXTw&amp;pid=OfficeInsert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&amp;ehk=SLw7KMFvPCDlqLrE02OSOQ&amp;pid=OfficeInsert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&amp;ehk=XU8r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/>
              <a:t>6.00 The batter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John watson</a:t>
            </a:r>
          </a:p>
        </p:txBody>
      </p:sp>
      <p:pic>
        <p:nvPicPr>
          <p:cNvPr id="4" name="Picture 3" descr="Baseball Batter clip 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52" y="1032431"/>
            <a:ext cx="2881244" cy="308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46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5217" y="768626"/>
            <a:ext cx="975235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6.06 (D) Notes: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Defensive Mgr. may take result of play- immediate notification to umpire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Violation- one adult coach off the bases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Violation- Manager Ejection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Subsequent Violations- Keep tossing Mgr. replacements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5217" y="3233530"/>
            <a:ext cx="10206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Just because the managers sign our voucher does not keep us from enforcing</a:t>
            </a:r>
          </a:p>
          <a:p>
            <a:r>
              <a:rPr lang="en-US" sz="2400" dirty="0"/>
              <a:t>      this rule when we see it.</a:t>
            </a:r>
          </a:p>
        </p:txBody>
      </p:sp>
      <p:pic>
        <p:nvPicPr>
          <p:cNvPr id="4" name="Picture 3" descr="The &lt;strong&gt;Justice&lt;/strong&gt; or Injustice of Lif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765" y="3790122"/>
            <a:ext cx="2593750" cy="15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2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5704" y="887896"/>
            <a:ext cx="4033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6.07 Batting Out of Turn</a:t>
            </a:r>
          </a:p>
        </p:txBody>
      </p:sp>
      <p:pic>
        <p:nvPicPr>
          <p:cNvPr id="3" name="Picture 2" descr="The man who is &lt;strong&gt;OUT OF ORDER&lt;/strong&gt;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545" y="586408"/>
            <a:ext cx="3038475" cy="2133600"/>
          </a:xfrm>
          <a:prstGeom prst="rect">
            <a:avLst/>
          </a:prstGeom>
        </p:spPr>
      </p:pic>
      <p:pic>
        <p:nvPicPr>
          <p:cNvPr id="4" name="Picture 3" descr="3b. Explain How An External Net Force Changes An Object's Momentu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877" y="3105997"/>
            <a:ext cx="3038474" cy="2261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67530" y="3697356"/>
            <a:ext cx="1550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XXX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9230" y="1653208"/>
            <a:ext cx="675697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If appealed during the at bat, proper batter </a:t>
            </a:r>
          </a:p>
          <a:p>
            <a:r>
              <a:rPr lang="en-US" sz="2400" dirty="0"/>
              <a:t>	assumes the count.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 Any runner’s advance during the improper at</a:t>
            </a:r>
          </a:p>
          <a:p>
            <a:r>
              <a:rPr lang="en-US" sz="2400" dirty="0"/>
              <a:t>        bat, besides a hit or sacrifice, are legal.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 The appeal must take place before the next pitch</a:t>
            </a:r>
          </a:p>
          <a:p>
            <a:r>
              <a:rPr lang="en-US" sz="2400" dirty="0"/>
              <a:t>         or (attempted) play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 Any appeal thereafter is “nothing”- Life goes on- </a:t>
            </a:r>
          </a:p>
          <a:p>
            <a:r>
              <a:rPr lang="en-US" sz="2400" dirty="0"/>
              <a:t>        as if it never happened.</a:t>
            </a:r>
          </a:p>
        </p:txBody>
      </p:sp>
    </p:spTree>
    <p:extLst>
      <p:ext uri="{BB962C8B-B14F-4D97-AF65-F5344CB8AC3E}">
        <p14:creationId xmlns:p14="http://schemas.microsoft.com/office/powerpoint/2010/main" val="3457278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Free Pass&lt;/strong&gt; for Attorneys when it comes to “Monumental” E-Discovery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472" y="393631"/>
            <a:ext cx="3695700" cy="2943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1965" y="7818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4887" y="393631"/>
            <a:ext cx="71849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6.08 The batter becomes a runner without</a:t>
            </a:r>
          </a:p>
          <a:p>
            <a:r>
              <a:rPr lang="en-US" sz="3200" dirty="0"/>
              <a:t>            liability to be put out when:</a:t>
            </a:r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99930" y="1963291"/>
            <a:ext cx="695735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(A) Four Balls (A2) Majors- Defensive Mgr. may elect</a:t>
            </a:r>
          </a:p>
          <a:p>
            <a:r>
              <a:rPr lang="en-US" sz="2400" dirty="0"/>
              <a:t>              to intentionally walk the batter</a:t>
            </a:r>
          </a:p>
          <a:p>
            <a:r>
              <a:rPr lang="en-US" sz="2400" dirty="0"/>
              <a:t>               1) Must request time/ time must be granted</a:t>
            </a:r>
          </a:p>
          <a:p>
            <a:r>
              <a:rPr lang="en-US" sz="2400" dirty="0"/>
              <a:t>               2) Dead ball, other runners advance if forced</a:t>
            </a:r>
          </a:p>
          <a:p>
            <a:r>
              <a:rPr lang="en-US" sz="2400" dirty="0"/>
              <a:t>               3) 4 pitches added to pitch 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(B) The Batter is hit by pitch-</a:t>
            </a:r>
          </a:p>
          <a:p>
            <a:r>
              <a:rPr lang="en-US" sz="2400" dirty="0"/>
              <a:t>                - Pitch in the strike zone?</a:t>
            </a:r>
          </a:p>
          <a:p>
            <a:r>
              <a:rPr lang="en-US" sz="2400" dirty="0"/>
              <a:t>                - Did the Batter swing?</a:t>
            </a:r>
          </a:p>
          <a:p>
            <a:r>
              <a:rPr lang="en-US" sz="2400" dirty="0"/>
              <a:t>                - Did he attempt to avoid getting hit?</a:t>
            </a:r>
          </a:p>
        </p:txBody>
      </p:sp>
    </p:spTree>
    <p:extLst>
      <p:ext uri="{BB962C8B-B14F-4D97-AF65-F5344CB8AC3E}">
        <p14:creationId xmlns:p14="http://schemas.microsoft.com/office/powerpoint/2010/main" val="656130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dwest League &lt;strong&gt;Action&lt;/strong&gt; | Southwest Michigan hitter Jason St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356" y="212034"/>
            <a:ext cx="3392557" cy="47184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4887" y="393631"/>
            <a:ext cx="71849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6.08 The batter becomes a runner without</a:t>
            </a:r>
          </a:p>
          <a:p>
            <a:r>
              <a:rPr lang="en-US" sz="3200" dirty="0"/>
              <a:t>            liability to be put out when:</a:t>
            </a: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13183" y="2252870"/>
            <a:ext cx="728276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(C) The Catcher or any Fielder interferers with the batter</a:t>
            </a:r>
          </a:p>
          <a:p>
            <a:r>
              <a:rPr lang="en-US" sz="2400" dirty="0"/>
              <a:t>        - If play follows, the Offensive Mgr. may immediately</a:t>
            </a:r>
          </a:p>
          <a:p>
            <a:r>
              <a:rPr lang="en-US" sz="2400" dirty="0"/>
              <a:t>           accept the result of the play. </a:t>
            </a:r>
            <a:r>
              <a:rPr lang="en-US" sz="2400" dirty="0">
                <a:solidFill>
                  <a:srgbClr val="FF0000"/>
                </a:solidFill>
              </a:rPr>
              <a:t>However, </a:t>
            </a:r>
            <a:r>
              <a:rPr lang="en-US" sz="2400" dirty="0"/>
              <a:t>if the batter</a:t>
            </a:r>
          </a:p>
          <a:p>
            <a:r>
              <a:rPr lang="en-US" sz="2400" dirty="0"/>
              <a:t>           reaches 1</a:t>
            </a:r>
            <a:r>
              <a:rPr lang="en-US" sz="2400" baseline="30000" dirty="0"/>
              <a:t>st</a:t>
            </a:r>
            <a:r>
              <a:rPr lang="en-US" sz="2400" dirty="0"/>
              <a:t> base all runners advance at least 1 base,</a:t>
            </a:r>
          </a:p>
          <a:p>
            <a:r>
              <a:rPr lang="en-US" sz="2400" dirty="0"/>
              <a:t>           the plays stands without reference to interference.</a:t>
            </a:r>
          </a:p>
          <a:p>
            <a:r>
              <a:rPr lang="en-US" sz="2400" dirty="0"/>
              <a:t>(D) A fair ball hits an umpire or a runner before touching </a:t>
            </a:r>
          </a:p>
          <a:p>
            <a:r>
              <a:rPr lang="en-US" sz="2400" dirty="0"/>
              <a:t>        a fielder.</a:t>
            </a:r>
          </a:p>
        </p:txBody>
      </p:sp>
    </p:spTree>
    <p:extLst>
      <p:ext uri="{BB962C8B-B14F-4D97-AF65-F5344CB8AC3E}">
        <p14:creationId xmlns:p14="http://schemas.microsoft.com/office/powerpoint/2010/main" val="1650651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. Louis Cardinals all-time roster - WikiVisuall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626" y="384312"/>
            <a:ext cx="2873514" cy="5115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52" y="384312"/>
            <a:ext cx="7063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6.09 The Batter becomes a Runner when: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852" y="1484243"/>
            <a:ext cx="764985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UcParenBoth"/>
            </a:pPr>
            <a:r>
              <a:rPr lang="en-US" sz="2400" dirty="0"/>
              <a:t>Fair Ball is hit</a:t>
            </a:r>
          </a:p>
          <a:p>
            <a:pPr marL="457200" indent="-457200">
              <a:buAutoNum type="alphaUcParenBoth"/>
            </a:pPr>
            <a:r>
              <a:rPr lang="en-US" sz="2400" dirty="0"/>
              <a:t>Dropped 3</a:t>
            </a:r>
            <a:r>
              <a:rPr lang="en-US" sz="2400" baseline="30000" dirty="0"/>
              <a:t>rd</a:t>
            </a:r>
            <a:r>
              <a:rPr lang="en-US" sz="2400" dirty="0"/>
              <a:t> Strike- 1</a:t>
            </a:r>
            <a:r>
              <a:rPr lang="en-US" sz="2400" baseline="30000" dirty="0"/>
              <a:t>st</a:t>
            </a:r>
            <a:r>
              <a:rPr lang="en-US" sz="2400" dirty="0"/>
              <a:t> base is unoccupied or 2 outs</a:t>
            </a:r>
          </a:p>
          <a:p>
            <a:pPr marL="457200" indent="-457200">
              <a:buAutoNum type="alphaUcParenBoth"/>
            </a:pPr>
            <a:r>
              <a:rPr lang="en-US" sz="2400" dirty="0"/>
              <a:t>Passes a Fielder, other than the Pitcher, or touches any</a:t>
            </a:r>
          </a:p>
          <a:p>
            <a:r>
              <a:rPr lang="en-US" sz="2400" dirty="0"/>
              <a:t>         fielder and then touches an umpire or a runner</a:t>
            </a:r>
          </a:p>
          <a:p>
            <a:pPr marL="457200" indent="-457200">
              <a:buAutoNum type="alphaUcParenBoth" startAt="4"/>
            </a:pPr>
            <a:r>
              <a:rPr lang="en-US" sz="2400" dirty="0"/>
              <a:t>Leaves the Playing Field after becoming Fair- Homerun,</a:t>
            </a:r>
          </a:p>
          <a:p>
            <a:r>
              <a:rPr lang="en-US" sz="2400" dirty="0"/>
              <a:t>         under or over a fence, </a:t>
            </a:r>
            <a:r>
              <a:rPr lang="en-US" sz="2400" dirty="0" err="1"/>
              <a:t>etc</a:t>
            </a:r>
            <a:r>
              <a:rPr lang="en-US" sz="2400" dirty="0"/>
              <a:t>,</a:t>
            </a:r>
          </a:p>
          <a:p>
            <a:pPr marL="457200" indent="-457200">
              <a:buAutoNum type="alphaUcParenBoth" startAt="5"/>
            </a:pPr>
            <a:r>
              <a:rPr lang="en-US" sz="2400" dirty="0"/>
              <a:t>Any “bounding” Fair ball deflected by a Fielder into Dead</a:t>
            </a:r>
          </a:p>
          <a:p>
            <a:r>
              <a:rPr lang="en-US" sz="2400" dirty="0"/>
              <a:t>	Ball Territory </a:t>
            </a:r>
            <a:r>
              <a:rPr lang="en-US" sz="2400" dirty="0">
                <a:solidFill>
                  <a:srgbClr val="FF0000"/>
                </a:solidFill>
              </a:rPr>
              <a:t>(2 Base Award) except if another Ground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    Rule </a:t>
            </a:r>
            <a:r>
              <a:rPr lang="en-US" sz="2400">
                <a:solidFill>
                  <a:srgbClr val="FF0000"/>
                </a:solidFill>
              </a:rPr>
              <a:t>superceeds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7531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6058" y="397566"/>
            <a:ext cx="85379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No Meeting Next Week</a:t>
            </a:r>
          </a:p>
        </p:txBody>
      </p:sp>
      <p:pic>
        <p:nvPicPr>
          <p:cNvPr id="3" name="Picture 2" descr="In an effective classroom meeting there is: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503" y="1781311"/>
            <a:ext cx="5321024" cy="2844800"/>
          </a:xfrm>
          <a:prstGeom prst="rect">
            <a:avLst/>
          </a:prstGeom>
        </p:spPr>
      </p:pic>
      <p:pic>
        <p:nvPicPr>
          <p:cNvPr id="4" name="Picture 3" descr="File:&lt;strong&gt;No&lt;/strong&gt; sign Right.svg - Wikipedi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512" y="1494181"/>
            <a:ext cx="5321024" cy="34190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4503" y="5096658"/>
            <a:ext cx="5341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Next Meeting is February 16</a:t>
            </a:r>
          </a:p>
        </p:txBody>
      </p:sp>
    </p:spTree>
    <p:extLst>
      <p:ext uri="{BB962C8B-B14F-4D97-AF65-F5344CB8AC3E}">
        <p14:creationId xmlns:p14="http://schemas.microsoft.com/office/powerpoint/2010/main" val="258286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156" y="887896"/>
            <a:ext cx="81898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6.01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(A) Batting Order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(B) First Batter for the Next Inning</a:t>
            </a:r>
          </a:p>
          <a:p>
            <a:r>
              <a:rPr lang="en-US" sz="3200" dirty="0"/>
              <a:t>6.02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(A) Batter to promptly enter the Batter’s Box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(B) Batter not to leave box once the pitcher starts his</a:t>
            </a:r>
          </a:p>
          <a:p>
            <a:r>
              <a:rPr lang="en-US" sz="2400" dirty="0"/>
              <a:t>                wind-up or comes to the “set” position</a:t>
            </a:r>
          </a:p>
          <a:p>
            <a:endParaRPr lang="en-US" sz="2400" dirty="0"/>
          </a:p>
          <a:p>
            <a:r>
              <a:rPr lang="en-US" sz="2400" dirty="0"/>
              <a:t>Penalty: If Pitcher pitches, call what it is. With runners on base </a:t>
            </a:r>
          </a:p>
          <a:p>
            <a:r>
              <a:rPr lang="en-US" sz="2400" dirty="0"/>
              <a:t>                    and the pitcher stops his motion, Don’t call a balk. </a:t>
            </a:r>
          </a:p>
          <a:p>
            <a:r>
              <a:rPr lang="en-US" sz="2400" dirty="0"/>
              <a:t>                    Don’t reward the Offense for their illegal action.</a:t>
            </a:r>
          </a:p>
        </p:txBody>
      </p:sp>
      <p:pic>
        <p:nvPicPr>
          <p:cNvPr id="3" name="Picture 2" descr="Log in | Sign Up Upload Clip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987400" y="343108"/>
            <a:ext cx="2422721" cy="420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36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1635" y="110844"/>
            <a:ext cx="75537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Rule 6.02 (C) –Local League Option: </a:t>
            </a:r>
          </a:p>
          <a:p>
            <a:r>
              <a:rPr lang="en-US" sz="2400" dirty="0"/>
              <a:t>The Batter must stay in the box with at least one foot</a:t>
            </a:r>
          </a:p>
          <a:p>
            <a:r>
              <a:rPr lang="en-US" sz="24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05948" y="1534077"/>
            <a:ext cx="1051560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rgbClr val="FF0000"/>
                </a:solidFill>
              </a:rPr>
              <a:t>Exceptions: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/>
              <a:t>On a swing, slap, or check swing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/>
              <a:t>When forced out of the box by a pitch (brush back)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/>
              <a:t>An attempted drag bunt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/>
              <a:t>When the catcher fails to catch the ball, leaves his “playing area”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/>
              <a:t>During an attempted play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/>
              <a:t>Time has been called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/>
              <a:t>When the pitcher leaves the dirt area of the mound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/>
              <a:t>On a 3 ball count and the batter thinks it’s ball 4</a:t>
            </a:r>
            <a:endParaRPr lang="en-US" dirty="0"/>
          </a:p>
        </p:txBody>
      </p:sp>
      <p:pic>
        <p:nvPicPr>
          <p:cNvPr id="4" name="Picture 3" descr="krups xp1020 steam espresso machine with 4 cup glass carafe blac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061" y="581576"/>
            <a:ext cx="3419061" cy="265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8626" y="548165"/>
            <a:ext cx="75537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Rule 6.02 (C) –Local League Option: </a:t>
            </a:r>
          </a:p>
          <a:p>
            <a:r>
              <a:rPr lang="en-US" sz="2400" dirty="0"/>
              <a:t>The Batter must stay in the box with at least one foot</a:t>
            </a:r>
          </a:p>
          <a:p>
            <a:r>
              <a:rPr lang="en-US" sz="24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1390" y="2054087"/>
            <a:ext cx="90777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After an initial warning for first offense, the umpire will call a “strike” for each subsequent offense.</a:t>
            </a:r>
          </a:p>
          <a:p>
            <a:endParaRPr lang="en-US" sz="2400" dirty="0"/>
          </a:p>
          <a:p>
            <a:r>
              <a:rPr lang="en-US" sz="2400" dirty="0"/>
              <a:t>Majors: The pitcher does not have to throw a pitch; the ball is dead, and no runners may advance.</a:t>
            </a:r>
          </a:p>
          <a:p>
            <a:endParaRPr lang="en-US" sz="2400" dirty="0"/>
          </a:p>
          <a:p>
            <a:r>
              <a:rPr lang="en-US" sz="2400" dirty="0"/>
              <a:t>Juniors/ Seniors: The pitcher does not have to throw a pitch; the ball is live</a:t>
            </a:r>
          </a:p>
        </p:txBody>
      </p:sp>
      <p:pic>
        <p:nvPicPr>
          <p:cNvPr id="5" name="Picture 4" descr="... home Gary Darling decretando que el último lanzamiento fue un strike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817" y="277467"/>
            <a:ext cx="2092188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06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112" y="198783"/>
            <a:ext cx="9934130" cy="353943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6.03 The Batter’s legal position is with both feet in the box-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The lines are within the </a:t>
            </a:r>
          </a:p>
          <a:p>
            <a:r>
              <a:rPr lang="en-US" sz="2400" dirty="0"/>
              <a:t>       Batter’s Box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4"/>
                </a:solidFill>
              </a:rPr>
              <a:t>Junior/Senior Box 4x6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/>
                </a:solidFill>
              </a:rPr>
              <a:t>3’ from midpoint of plate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</a:rPr>
              <a:t>Inside Line is 6” from Plate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4643" y="2292626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91256" y="-16891"/>
            <a:ext cx="5473148" cy="69116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64627" y="2597426"/>
            <a:ext cx="835859" cy="103366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4219194" y="1973733"/>
            <a:ext cx="2716696" cy="1247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700487" y="2597427"/>
            <a:ext cx="277322" cy="103366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560904" y="2597426"/>
            <a:ext cx="901147" cy="530087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66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. &lt;strong&gt;strike&lt;/strong&gt; , un giudizio a lui favorevole. Se la palla non entrerà nell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834" y="318052"/>
            <a:ext cx="4134678" cy="50490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06677" y="2173356"/>
            <a:ext cx="1325217" cy="20143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23 inches</a:t>
            </a:r>
          </a:p>
        </p:txBody>
      </p:sp>
      <p:sp>
        <p:nvSpPr>
          <p:cNvPr id="4" name="Oval 3"/>
          <p:cNvSpPr/>
          <p:nvPr/>
        </p:nvSpPr>
        <p:spPr>
          <a:xfrm>
            <a:off x="8706677" y="2319128"/>
            <a:ext cx="1451112" cy="21468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24 inches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7652" y="318052"/>
            <a:ext cx="55018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Little League Strike Zone is:</a:t>
            </a:r>
          </a:p>
          <a:p>
            <a:r>
              <a:rPr lang="en-US" sz="2800" dirty="0"/>
              <a:t>The space over Home Plate which</a:t>
            </a:r>
          </a:p>
          <a:p>
            <a:r>
              <a:rPr lang="en-US" sz="2800" dirty="0"/>
              <a:t>Is between the Batter’s armpits and </a:t>
            </a:r>
          </a:p>
          <a:p>
            <a:r>
              <a:rPr lang="en-US" sz="2800" dirty="0"/>
              <a:t>the top of the knees when the Batter </a:t>
            </a:r>
          </a:p>
          <a:p>
            <a:r>
              <a:rPr lang="en-US" sz="2800" dirty="0"/>
              <a:t>assumes a natural stance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160" y="2756452"/>
            <a:ext cx="578555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The plate is 17” wide, the ball is</a:t>
            </a:r>
          </a:p>
          <a:p>
            <a:r>
              <a:rPr lang="en-US" sz="2800" dirty="0"/>
              <a:t>       approximately 2 ¾” in diameter, </a:t>
            </a:r>
          </a:p>
          <a:p>
            <a:r>
              <a:rPr lang="en-US" sz="2800" dirty="0"/>
              <a:t>       giving you 22 ½” zone before you</a:t>
            </a:r>
          </a:p>
          <a:p>
            <a:r>
              <a:rPr lang="en-US" sz="2800" dirty="0"/>
              <a:t>       extend it.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Remember all pitches are </a:t>
            </a:r>
            <a:r>
              <a:rPr lang="en-US" sz="2800" dirty="0">
                <a:solidFill>
                  <a:srgbClr val="FF0000"/>
                </a:solidFill>
              </a:rPr>
              <a:t>“Strikes”</a:t>
            </a:r>
          </a:p>
          <a:p>
            <a:r>
              <a:rPr lang="en-US" sz="2800" dirty="0"/>
              <a:t>        until they become a </a:t>
            </a:r>
            <a:r>
              <a:rPr lang="en-US" sz="2800" dirty="0">
                <a:solidFill>
                  <a:srgbClr val="0070C0"/>
                </a:solidFill>
              </a:rPr>
              <a:t>“Ball”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8030817" y="2491409"/>
            <a:ext cx="2716695" cy="26504"/>
          </a:xfrm>
          <a:prstGeom prst="line">
            <a:avLst/>
          </a:prstGeom>
          <a:ln w="571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616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086" y="636104"/>
            <a:ext cx="108189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6.04 The Batter has completed his time at bat when he has been</a:t>
            </a:r>
          </a:p>
          <a:p>
            <a:r>
              <a:rPr lang="en-US" sz="3200" dirty="0"/>
              <a:t>retired or becomes a base runner.</a:t>
            </a:r>
          </a:p>
        </p:txBody>
      </p:sp>
      <p:pic>
        <p:nvPicPr>
          <p:cNvPr id="3" name="Picture 2" descr="Recent Photos The Commons Galleries World Map App Garden Camera Finder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26" y="1934817"/>
            <a:ext cx="3869635" cy="3180522"/>
          </a:xfrm>
          <a:prstGeom prst="rect">
            <a:avLst/>
          </a:prstGeom>
        </p:spPr>
      </p:pic>
      <p:pic>
        <p:nvPicPr>
          <p:cNvPr id="4" name="Picture 3" descr="イチロー - Wikipedi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723" y="1934817"/>
            <a:ext cx="3935896" cy="318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67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887" y="636104"/>
            <a:ext cx="10908756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6.05 A Batter is out when:</a:t>
            </a:r>
          </a:p>
          <a:p>
            <a:r>
              <a:rPr lang="en-US" sz="2400" dirty="0"/>
              <a:t>B: A third strike is not caught, but 1</a:t>
            </a:r>
            <a:r>
              <a:rPr lang="en-US" sz="2400" baseline="30000" dirty="0"/>
              <a:t>st</a:t>
            </a:r>
            <a:r>
              <a:rPr lang="en-US" sz="2400" dirty="0"/>
              <a:t> base is occupied with less than 2 outs.</a:t>
            </a:r>
          </a:p>
          <a:p>
            <a:r>
              <a:rPr lang="en-US" sz="2400" dirty="0"/>
              <a:t>E: The Batter attempts to hit a third strike and is touched by the ball.</a:t>
            </a:r>
          </a:p>
          <a:p>
            <a:r>
              <a:rPr lang="en-US" sz="2400" dirty="0"/>
              <a:t>G: After hitting or bunting a fair ball, the bat hits the ball a second time</a:t>
            </a:r>
          </a:p>
          <a:p>
            <a:r>
              <a:rPr lang="en-US" sz="2400" dirty="0"/>
              <a:t>     </a:t>
            </a:r>
            <a:r>
              <a:rPr lang="en-US" sz="2400" dirty="0">
                <a:solidFill>
                  <a:srgbClr val="FF0000"/>
                </a:solidFill>
              </a:rPr>
              <a:t>The Batter drops the bat and the ball rolls against the bat in fair territory----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Umpire’s Judgement- Was it intentional?</a:t>
            </a:r>
          </a:p>
          <a:p>
            <a:r>
              <a:rPr lang="en-US" sz="2400" dirty="0"/>
              <a:t>J: The Three Foot line, running in and running out</a:t>
            </a:r>
          </a:p>
          <a:p>
            <a:r>
              <a:rPr lang="en-US" sz="2400" dirty="0"/>
              <a:t>K: An Infielder intentionally drops a fair fly ball or line drive (</a:t>
            </a:r>
            <a:r>
              <a:rPr lang="en-US" sz="2400" dirty="0">
                <a:solidFill>
                  <a:srgbClr val="FF0000"/>
                </a:solidFill>
              </a:rPr>
              <a:t>contact </a:t>
            </a:r>
            <a:r>
              <a:rPr lang="en-US" sz="2400" dirty="0"/>
              <a:t>)</a:t>
            </a:r>
          </a:p>
          <a:p>
            <a:r>
              <a:rPr lang="en-US" sz="2400" dirty="0"/>
              <a:t>M: Runner attempting to steal home, with 2 outs, the pitch is in strike zone and the ball</a:t>
            </a:r>
          </a:p>
          <a:p>
            <a:r>
              <a:rPr lang="en-US" sz="2400" dirty="0"/>
              <a:t>       touches the runner. </a:t>
            </a:r>
            <a:r>
              <a:rPr lang="en-US" sz="2400" dirty="0">
                <a:solidFill>
                  <a:srgbClr val="FF0000"/>
                </a:solidFill>
              </a:rPr>
              <a:t>If less than 2 outs, It’s still strike three, but the ball is dead and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  the run counts.</a:t>
            </a:r>
            <a:endParaRPr lang="en-US" sz="2400" dirty="0"/>
          </a:p>
          <a:p>
            <a:r>
              <a:rPr lang="en-US" sz="2400" dirty="0"/>
              <a:t>      </a:t>
            </a:r>
          </a:p>
        </p:txBody>
      </p:sp>
      <p:pic>
        <p:nvPicPr>
          <p:cNvPr id="3" name="Picture 2" descr="File:Baseball.svg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749" y="4412975"/>
            <a:ext cx="2467120" cy="210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38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AKING | A Crime is NOT a Crime if it takes Less than a Minut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523" y="2939464"/>
            <a:ext cx="4194048" cy="2304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1391" y="636104"/>
            <a:ext cx="7231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6.06 A Batter is out for illegal action when: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1192694" y="1351722"/>
            <a:ext cx="75272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(A) Hitting the ball while out of the Batter’s box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(B) Switching boxes when pitcher is ready to pitch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(C) Interfering with Catcher’s fielding or throwing by:</a:t>
            </a:r>
          </a:p>
          <a:p>
            <a:r>
              <a:rPr lang="en-US" sz="2400" dirty="0"/>
              <a:t>         1- Stepping out of the box</a:t>
            </a:r>
          </a:p>
          <a:p>
            <a:r>
              <a:rPr lang="en-US" sz="2400" dirty="0"/>
              <a:t>         2- Making any intentional movement that </a:t>
            </a:r>
          </a:p>
          <a:p>
            <a:r>
              <a:rPr lang="en-US" sz="2400"/>
              <a:t>              hinders the Catcher’s </a:t>
            </a:r>
            <a:r>
              <a:rPr lang="en-US" sz="2400" dirty="0"/>
              <a:t>actions</a:t>
            </a:r>
          </a:p>
          <a:p>
            <a:r>
              <a:rPr lang="en-US" sz="2400" dirty="0"/>
              <a:t>         3- Failing to make a reasonable effort to </a:t>
            </a:r>
          </a:p>
          <a:p>
            <a:r>
              <a:rPr lang="en-US" sz="2400" dirty="0"/>
              <a:t>               vacate a congested area-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</a:rPr>
              <a:t>All are  Judgement Calls</a:t>
            </a:r>
            <a:endParaRPr lang="en-US" sz="2400" dirty="0"/>
          </a:p>
          <a:p>
            <a:r>
              <a:rPr lang="en-US" sz="2400" dirty="0"/>
              <a:t>      (D) Enters the box with illegal bat or violation</a:t>
            </a:r>
          </a:p>
          <a:p>
            <a:r>
              <a:rPr lang="en-US" sz="2400" dirty="0"/>
              <a:t>             is discovered before next batter enters box</a:t>
            </a:r>
          </a:p>
          <a:p>
            <a:endParaRPr lang="en-US" dirty="0"/>
          </a:p>
          <a:p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2326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393</TotalTime>
  <Words>1019</Words>
  <Application>Microsoft Office PowerPoint</Application>
  <PresentationFormat>Custom</PresentationFormat>
  <Paragraphs>133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Main Event</vt:lpstr>
      <vt:lpstr>6.00 The batter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9.00 The Umpire</dc:title>
  <dc:creator>john watson</dc:creator>
  <cp:lastModifiedBy>D Angelo, Craig</cp:lastModifiedBy>
  <cp:revision>53</cp:revision>
  <dcterms:created xsi:type="dcterms:W3CDTF">2017-01-11T18:07:31Z</dcterms:created>
  <dcterms:modified xsi:type="dcterms:W3CDTF">2017-12-13T20:07:24Z</dcterms:modified>
</cp:coreProperties>
</file>